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31013" cy="9710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25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326" y="1589235"/>
            <a:ext cx="5806361" cy="3380775"/>
          </a:xfrm>
        </p:spPr>
        <p:txBody>
          <a:bodyPr anchor="b"/>
          <a:lstStyle>
            <a:lvl1pPr algn="ctr">
              <a:defRPr sz="44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3877" y="5100386"/>
            <a:ext cx="5123260" cy="2344513"/>
          </a:xfrm>
        </p:spPr>
        <p:txBody>
          <a:bodyPr/>
          <a:lstStyle>
            <a:lvl1pPr marL="0" indent="0" algn="ctr">
              <a:buNone/>
              <a:defRPr sz="1793"/>
            </a:lvl1pPr>
            <a:lvl2pPr marL="341528" indent="0" algn="ctr">
              <a:buNone/>
              <a:defRPr sz="1494"/>
            </a:lvl2pPr>
            <a:lvl3pPr marL="683057" indent="0" algn="ctr">
              <a:buNone/>
              <a:defRPr sz="1345"/>
            </a:lvl3pPr>
            <a:lvl4pPr marL="1024585" indent="0" algn="ctr">
              <a:buNone/>
              <a:defRPr sz="1195"/>
            </a:lvl4pPr>
            <a:lvl5pPr marL="1366114" indent="0" algn="ctr">
              <a:buNone/>
              <a:defRPr sz="1195"/>
            </a:lvl5pPr>
            <a:lvl6pPr marL="1707642" indent="0" algn="ctr">
              <a:buNone/>
              <a:defRPr sz="1195"/>
            </a:lvl6pPr>
            <a:lvl7pPr marL="2049170" indent="0" algn="ctr">
              <a:buNone/>
              <a:defRPr sz="1195"/>
            </a:lvl7pPr>
            <a:lvl8pPr marL="2390699" indent="0" algn="ctr">
              <a:buNone/>
              <a:defRPr sz="1195"/>
            </a:lvl8pPr>
            <a:lvl9pPr marL="2732227" indent="0" algn="ctr">
              <a:buNone/>
              <a:defRPr sz="119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6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87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8444" y="517007"/>
            <a:ext cx="1472937" cy="82294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9632" y="517007"/>
            <a:ext cx="4333424" cy="82294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710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0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075" y="2420944"/>
            <a:ext cx="5891749" cy="4039397"/>
          </a:xfrm>
        </p:spPr>
        <p:txBody>
          <a:bodyPr anchor="b"/>
          <a:lstStyle>
            <a:lvl1pPr>
              <a:defRPr sz="44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075" y="6498555"/>
            <a:ext cx="5891749" cy="2124223"/>
          </a:xfrm>
        </p:spPr>
        <p:txBody>
          <a:bodyPr/>
          <a:lstStyle>
            <a:lvl1pPr marL="0" indent="0">
              <a:buNone/>
              <a:defRPr sz="1793">
                <a:solidFill>
                  <a:schemeClr val="tx1">
                    <a:tint val="82000"/>
                  </a:schemeClr>
                </a:solidFill>
              </a:defRPr>
            </a:lvl1pPr>
            <a:lvl2pPr marL="341528" indent="0">
              <a:buNone/>
              <a:defRPr sz="1494">
                <a:solidFill>
                  <a:schemeClr val="tx1">
                    <a:tint val="82000"/>
                  </a:schemeClr>
                </a:solidFill>
              </a:defRPr>
            </a:lvl2pPr>
            <a:lvl3pPr marL="683057" indent="0">
              <a:buNone/>
              <a:defRPr sz="1345">
                <a:solidFill>
                  <a:schemeClr val="tx1">
                    <a:tint val="82000"/>
                  </a:schemeClr>
                </a:solidFill>
              </a:defRPr>
            </a:lvl3pPr>
            <a:lvl4pPr marL="1024585" indent="0">
              <a:buNone/>
              <a:defRPr sz="1195">
                <a:solidFill>
                  <a:schemeClr val="tx1">
                    <a:tint val="82000"/>
                  </a:schemeClr>
                </a:solidFill>
              </a:defRPr>
            </a:lvl4pPr>
            <a:lvl5pPr marL="1366114" indent="0">
              <a:buNone/>
              <a:defRPr sz="1195">
                <a:solidFill>
                  <a:schemeClr val="tx1">
                    <a:tint val="82000"/>
                  </a:schemeClr>
                </a:solidFill>
              </a:defRPr>
            </a:lvl5pPr>
            <a:lvl6pPr marL="1707642" indent="0">
              <a:buNone/>
              <a:defRPr sz="1195">
                <a:solidFill>
                  <a:schemeClr val="tx1">
                    <a:tint val="82000"/>
                  </a:schemeClr>
                </a:solidFill>
              </a:defRPr>
            </a:lvl6pPr>
            <a:lvl7pPr marL="2049170" indent="0">
              <a:buNone/>
              <a:defRPr sz="1195">
                <a:solidFill>
                  <a:schemeClr val="tx1">
                    <a:tint val="82000"/>
                  </a:schemeClr>
                </a:solidFill>
              </a:defRPr>
            </a:lvl7pPr>
            <a:lvl8pPr marL="2390699" indent="0">
              <a:buNone/>
              <a:defRPr sz="1195">
                <a:solidFill>
                  <a:schemeClr val="tx1">
                    <a:tint val="82000"/>
                  </a:schemeClr>
                </a:solidFill>
              </a:defRPr>
            </a:lvl8pPr>
            <a:lvl9pPr marL="2732227" indent="0">
              <a:buNone/>
              <a:defRPr sz="119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632" y="2585034"/>
            <a:ext cx="2903181" cy="61613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58200" y="2585034"/>
            <a:ext cx="2903181" cy="61613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9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522" y="517009"/>
            <a:ext cx="5891749" cy="18769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523" y="2380480"/>
            <a:ext cx="2889838" cy="1166637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41528" indent="0">
              <a:buNone/>
              <a:defRPr sz="1494" b="1"/>
            </a:lvl2pPr>
            <a:lvl3pPr marL="683057" indent="0">
              <a:buNone/>
              <a:defRPr sz="1345" b="1"/>
            </a:lvl3pPr>
            <a:lvl4pPr marL="1024585" indent="0">
              <a:buNone/>
              <a:defRPr sz="1195" b="1"/>
            </a:lvl4pPr>
            <a:lvl5pPr marL="1366114" indent="0">
              <a:buNone/>
              <a:defRPr sz="1195" b="1"/>
            </a:lvl5pPr>
            <a:lvl6pPr marL="1707642" indent="0">
              <a:buNone/>
              <a:defRPr sz="1195" b="1"/>
            </a:lvl6pPr>
            <a:lvl7pPr marL="2049170" indent="0">
              <a:buNone/>
              <a:defRPr sz="1195" b="1"/>
            </a:lvl7pPr>
            <a:lvl8pPr marL="2390699" indent="0">
              <a:buNone/>
              <a:defRPr sz="1195" b="1"/>
            </a:lvl8pPr>
            <a:lvl9pPr marL="2732227" indent="0">
              <a:buNone/>
              <a:defRPr sz="11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23" y="3547117"/>
            <a:ext cx="2889838" cy="5217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58201" y="2380480"/>
            <a:ext cx="2904070" cy="1166637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41528" indent="0">
              <a:buNone/>
              <a:defRPr sz="1494" b="1"/>
            </a:lvl2pPr>
            <a:lvl3pPr marL="683057" indent="0">
              <a:buNone/>
              <a:defRPr sz="1345" b="1"/>
            </a:lvl3pPr>
            <a:lvl4pPr marL="1024585" indent="0">
              <a:buNone/>
              <a:defRPr sz="1195" b="1"/>
            </a:lvl4pPr>
            <a:lvl5pPr marL="1366114" indent="0">
              <a:buNone/>
              <a:defRPr sz="1195" b="1"/>
            </a:lvl5pPr>
            <a:lvl6pPr marL="1707642" indent="0">
              <a:buNone/>
              <a:defRPr sz="1195" b="1"/>
            </a:lvl6pPr>
            <a:lvl7pPr marL="2049170" indent="0">
              <a:buNone/>
              <a:defRPr sz="1195" b="1"/>
            </a:lvl7pPr>
            <a:lvl8pPr marL="2390699" indent="0">
              <a:buNone/>
              <a:defRPr sz="1195" b="1"/>
            </a:lvl8pPr>
            <a:lvl9pPr marL="2732227" indent="0">
              <a:buNone/>
              <a:defRPr sz="11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58201" y="3547117"/>
            <a:ext cx="2904070" cy="5217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1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29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522" y="647382"/>
            <a:ext cx="2203179" cy="2265839"/>
          </a:xfrm>
        </p:spPr>
        <p:txBody>
          <a:bodyPr anchor="b"/>
          <a:lstStyle>
            <a:lvl1pPr>
              <a:defRPr sz="23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4070" y="1398169"/>
            <a:ext cx="3458200" cy="6900918"/>
          </a:xfrm>
        </p:spPr>
        <p:txBody>
          <a:bodyPr/>
          <a:lstStyle>
            <a:lvl1pPr>
              <a:defRPr sz="2390"/>
            </a:lvl1pPr>
            <a:lvl2pPr>
              <a:defRPr sz="2092"/>
            </a:lvl2pPr>
            <a:lvl3pPr>
              <a:defRPr sz="1793"/>
            </a:lvl3pPr>
            <a:lvl4pPr>
              <a:defRPr sz="1494"/>
            </a:lvl4pPr>
            <a:lvl5pPr>
              <a:defRPr sz="1494"/>
            </a:lvl5pPr>
            <a:lvl6pPr>
              <a:defRPr sz="1494"/>
            </a:lvl6pPr>
            <a:lvl7pPr>
              <a:defRPr sz="1494"/>
            </a:lvl7pPr>
            <a:lvl8pPr>
              <a:defRPr sz="1494"/>
            </a:lvl8pPr>
            <a:lvl9pPr>
              <a:defRPr sz="14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0522" y="2913221"/>
            <a:ext cx="2203179" cy="5397103"/>
          </a:xfrm>
        </p:spPr>
        <p:txBody>
          <a:bodyPr/>
          <a:lstStyle>
            <a:lvl1pPr marL="0" indent="0">
              <a:buNone/>
              <a:defRPr sz="1195"/>
            </a:lvl1pPr>
            <a:lvl2pPr marL="341528" indent="0">
              <a:buNone/>
              <a:defRPr sz="1046"/>
            </a:lvl2pPr>
            <a:lvl3pPr marL="683057" indent="0">
              <a:buNone/>
              <a:defRPr sz="896"/>
            </a:lvl3pPr>
            <a:lvl4pPr marL="1024585" indent="0">
              <a:buNone/>
              <a:defRPr sz="747"/>
            </a:lvl4pPr>
            <a:lvl5pPr marL="1366114" indent="0">
              <a:buNone/>
              <a:defRPr sz="747"/>
            </a:lvl5pPr>
            <a:lvl6pPr marL="1707642" indent="0">
              <a:buNone/>
              <a:defRPr sz="747"/>
            </a:lvl6pPr>
            <a:lvl7pPr marL="2049170" indent="0">
              <a:buNone/>
              <a:defRPr sz="747"/>
            </a:lvl7pPr>
            <a:lvl8pPr marL="2390699" indent="0">
              <a:buNone/>
              <a:defRPr sz="747"/>
            </a:lvl8pPr>
            <a:lvl9pPr marL="2732227" indent="0">
              <a:buNone/>
              <a:defRPr sz="74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8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522" y="647382"/>
            <a:ext cx="2203179" cy="2265839"/>
          </a:xfrm>
        </p:spPr>
        <p:txBody>
          <a:bodyPr anchor="b"/>
          <a:lstStyle>
            <a:lvl1pPr>
              <a:defRPr sz="23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04070" y="1398169"/>
            <a:ext cx="3458200" cy="6900918"/>
          </a:xfrm>
        </p:spPr>
        <p:txBody>
          <a:bodyPr anchor="t"/>
          <a:lstStyle>
            <a:lvl1pPr marL="0" indent="0">
              <a:buNone/>
              <a:defRPr sz="2390"/>
            </a:lvl1pPr>
            <a:lvl2pPr marL="341528" indent="0">
              <a:buNone/>
              <a:defRPr sz="2092"/>
            </a:lvl2pPr>
            <a:lvl3pPr marL="683057" indent="0">
              <a:buNone/>
              <a:defRPr sz="1793"/>
            </a:lvl3pPr>
            <a:lvl4pPr marL="1024585" indent="0">
              <a:buNone/>
              <a:defRPr sz="1494"/>
            </a:lvl4pPr>
            <a:lvl5pPr marL="1366114" indent="0">
              <a:buNone/>
              <a:defRPr sz="1494"/>
            </a:lvl5pPr>
            <a:lvl6pPr marL="1707642" indent="0">
              <a:buNone/>
              <a:defRPr sz="1494"/>
            </a:lvl6pPr>
            <a:lvl7pPr marL="2049170" indent="0">
              <a:buNone/>
              <a:defRPr sz="1494"/>
            </a:lvl7pPr>
            <a:lvl8pPr marL="2390699" indent="0">
              <a:buNone/>
              <a:defRPr sz="1494"/>
            </a:lvl8pPr>
            <a:lvl9pPr marL="2732227" indent="0">
              <a:buNone/>
              <a:defRPr sz="149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0522" y="2913221"/>
            <a:ext cx="2203179" cy="5397103"/>
          </a:xfrm>
        </p:spPr>
        <p:txBody>
          <a:bodyPr/>
          <a:lstStyle>
            <a:lvl1pPr marL="0" indent="0">
              <a:buNone/>
              <a:defRPr sz="1195"/>
            </a:lvl1pPr>
            <a:lvl2pPr marL="341528" indent="0">
              <a:buNone/>
              <a:defRPr sz="1046"/>
            </a:lvl2pPr>
            <a:lvl3pPr marL="683057" indent="0">
              <a:buNone/>
              <a:defRPr sz="896"/>
            </a:lvl3pPr>
            <a:lvl4pPr marL="1024585" indent="0">
              <a:buNone/>
              <a:defRPr sz="747"/>
            </a:lvl4pPr>
            <a:lvl5pPr marL="1366114" indent="0">
              <a:buNone/>
              <a:defRPr sz="747"/>
            </a:lvl5pPr>
            <a:lvl6pPr marL="1707642" indent="0">
              <a:buNone/>
              <a:defRPr sz="747"/>
            </a:lvl6pPr>
            <a:lvl7pPr marL="2049170" indent="0">
              <a:buNone/>
              <a:defRPr sz="747"/>
            </a:lvl7pPr>
            <a:lvl8pPr marL="2390699" indent="0">
              <a:buNone/>
              <a:defRPr sz="747"/>
            </a:lvl8pPr>
            <a:lvl9pPr marL="2732227" indent="0">
              <a:buNone/>
              <a:defRPr sz="74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9632" y="517009"/>
            <a:ext cx="5891749" cy="1876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9632" y="2585034"/>
            <a:ext cx="5891749" cy="6161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9632" y="9000418"/>
            <a:ext cx="1536978" cy="5170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DDD17F-C25E-47C1-8838-9C6FDF5EEA4A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2773" y="9000418"/>
            <a:ext cx="2305467" cy="5170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24403" y="9000418"/>
            <a:ext cx="1536978" cy="5170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9C0ACB-D104-4B03-BE26-F411ADD7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6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3057" rtl="0" eaLnBrk="1" latinLnBrk="0" hangingPunct="1">
        <a:lnSpc>
          <a:spcPct val="90000"/>
        </a:lnSpc>
        <a:spcBef>
          <a:spcPct val="0"/>
        </a:spcBef>
        <a:buNone/>
        <a:defRPr sz="32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0764" indent="-170764" algn="l" defTabSz="683057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092" kern="1200">
          <a:solidFill>
            <a:schemeClr val="tx1"/>
          </a:solidFill>
          <a:latin typeface="+mn-lt"/>
          <a:ea typeface="+mn-ea"/>
          <a:cs typeface="+mn-cs"/>
        </a:defRPr>
      </a:lvl1pPr>
      <a:lvl2pPr marL="512293" indent="-170764" algn="l" defTabSz="683057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3" kern="1200">
          <a:solidFill>
            <a:schemeClr val="tx1"/>
          </a:solidFill>
          <a:latin typeface="+mn-lt"/>
          <a:ea typeface="+mn-ea"/>
          <a:cs typeface="+mn-cs"/>
        </a:defRPr>
      </a:lvl2pPr>
      <a:lvl3pPr marL="853821" indent="-170764" algn="l" defTabSz="683057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3pPr>
      <a:lvl4pPr marL="1195349" indent="-170764" algn="l" defTabSz="683057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5" kern="1200">
          <a:solidFill>
            <a:schemeClr val="tx1"/>
          </a:solidFill>
          <a:latin typeface="+mn-lt"/>
          <a:ea typeface="+mn-ea"/>
          <a:cs typeface="+mn-cs"/>
        </a:defRPr>
      </a:lvl4pPr>
      <a:lvl5pPr marL="1536878" indent="-170764" algn="l" defTabSz="683057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5" kern="1200">
          <a:solidFill>
            <a:schemeClr val="tx1"/>
          </a:solidFill>
          <a:latin typeface="+mn-lt"/>
          <a:ea typeface="+mn-ea"/>
          <a:cs typeface="+mn-cs"/>
        </a:defRPr>
      </a:lvl5pPr>
      <a:lvl6pPr marL="1878406" indent="-170764" algn="l" defTabSz="683057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5" kern="1200">
          <a:solidFill>
            <a:schemeClr val="tx1"/>
          </a:solidFill>
          <a:latin typeface="+mn-lt"/>
          <a:ea typeface="+mn-ea"/>
          <a:cs typeface="+mn-cs"/>
        </a:defRPr>
      </a:lvl6pPr>
      <a:lvl7pPr marL="2219935" indent="-170764" algn="l" defTabSz="683057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5" kern="1200">
          <a:solidFill>
            <a:schemeClr val="tx1"/>
          </a:solidFill>
          <a:latin typeface="+mn-lt"/>
          <a:ea typeface="+mn-ea"/>
          <a:cs typeface="+mn-cs"/>
        </a:defRPr>
      </a:lvl7pPr>
      <a:lvl8pPr marL="2561463" indent="-170764" algn="l" defTabSz="683057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5" kern="1200">
          <a:solidFill>
            <a:schemeClr val="tx1"/>
          </a:solidFill>
          <a:latin typeface="+mn-lt"/>
          <a:ea typeface="+mn-ea"/>
          <a:cs typeface="+mn-cs"/>
        </a:defRPr>
      </a:lvl8pPr>
      <a:lvl9pPr marL="2902991" indent="-170764" algn="l" defTabSz="683057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3057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1pPr>
      <a:lvl2pPr marL="341528" algn="l" defTabSz="683057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2pPr>
      <a:lvl3pPr marL="683057" algn="l" defTabSz="683057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3pPr>
      <a:lvl4pPr marL="1024585" algn="l" defTabSz="683057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4pPr>
      <a:lvl5pPr marL="1366114" algn="l" defTabSz="683057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5pPr>
      <a:lvl6pPr marL="1707642" algn="l" defTabSz="683057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6pPr>
      <a:lvl7pPr marL="2049170" algn="l" defTabSz="683057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7pPr>
      <a:lvl8pPr marL="2390699" algn="l" defTabSz="683057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8pPr>
      <a:lvl9pPr marL="2732227" algn="l" defTabSz="683057" rtl="0" eaLnBrk="1" latinLnBrk="0" hangingPunct="1">
        <a:defRPr sz="13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620D4B0-154B-7A0E-9484-1D33878590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31013" cy="9702174"/>
          </a:xfrm>
          <a:prstGeom prst="rect">
            <a:avLst/>
          </a:prstGeom>
          <a:ln w="88900" cap="sq" cmpd="thickThin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8E4D1C-685B-90FF-2208-385AF1CCE8DE}"/>
              </a:ext>
            </a:extLst>
          </p:cNvPr>
          <p:cNvSpPr txBox="1"/>
          <p:nvPr/>
        </p:nvSpPr>
        <p:spPr>
          <a:xfrm>
            <a:off x="1189359" y="1663821"/>
            <a:ext cx="4605663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accent6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南方区会和三角区华人宣道会</a:t>
            </a:r>
            <a:endParaRPr lang="en-US" altLang="zh-CN" sz="2400" dirty="0">
              <a:solidFill>
                <a:schemeClr val="accent6">
                  <a:lumMod val="7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zh-CN" sz="2400" dirty="0">
                <a:solidFill>
                  <a:schemeClr val="accent6">
                    <a:lumMod val="75000"/>
                  </a:schemeClr>
                </a:solidFill>
              </a:rPr>
              <a:t>South District and </a:t>
            </a:r>
          </a:p>
          <a:p>
            <a:pPr algn="ctr"/>
            <a:r>
              <a:rPr lang="en-US" altLang="zh-CN" sz="2400" dirty="0">
                <a:solidFill>
                  <a:schemeClr val="accent6">
                    <a:lumMod val="75000"/>
                  </a:schemeClr>
                </a:solidFill>
              </a:rPr>
              <a:t>Triangle Chinese Alliance Church</a:t>
            </a:r>
          </a:p>
          <a:p>
            <a:pPr algn="ctr"/>
            <a:endParaRPr lang="en-US" altLang="zh-CN" sz="24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zh-CN" altLang="en-US" sz="2400" dirty="0">
                <a:solidFill>
                  <a:schemeClr val="accent6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诚意邀请您莅临参加</a:t>
            </a:r>
            <a:endParaRPr lang="en-US" altLang="zh-CN" sz="2400" dirty="0">
              <a:solidFill>
                <a:schemeClr val="accent6">
                  <a:lumMod val="7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Coordinately invite you to attend</a:t>
            </a:r>
          </a:p>
          <a:p>
            <a:pPr algn="ctr"/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马浩宇传道</a:t>
            </a:r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-</a:t>
            </a:r>
            <a:r>
              <a:rPr lang="zh-CN" altLang="en-US" sz="2800" b="1" dirty="0">
                <a:solidFill>
                  <a:schemeClr val="accent6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按牧典礼</a:t>
            </a:r>
            <a:endParaRPr lang="en-US" altLang="zh-CN" sz="2800" b="1" dirty="0">
              <a:solidFill>
                <a:schemeClr val="accent6">
                  <a:lumMod val="7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lang="en-US" altLang="zh-CN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altLang="zh-CN" sz="2400" b="1" dirty="0">
                <a:solidFill>
                  <a:schemeClr val="accent6">
                    <a:lumMod val="75000"/>
                  </a:schemeClr>
                </a:solidFill>
              </a:rPr>
              <a:t>Pastor Harry Ma</a:t>
            </a:r>
          </a:p>
          <a:p>
            <a:pPr algn="ctr"/>
            <a:r>
              <a:rPr lang="en-US" altLang="zh-CN" sz="2400" b="1" dirty="0">
                <a:solidFill>
                  <a:schemeClr val="accent6">
                    <a:lumMod val="75000"/>
                  </a:schemeClr>
                </a:solidFill>
              </a:rPr>
              <a:t>Ordination Ceremony Service</a:t>
            </a:r>
          </a:p>
          <a:p>
            <a:pPr algn="ctr"/>
            <a:endParaRPr lang="en-US" dirty="0"/>
          </a:p>
          <a:p>
            <a:pPr algn="ctr"/>
            <a:endParaRPr lang="en-US" altLang="zh-CN" sz="2400" dirty="0"/>
          </a:p>
          <a:p>
            <a:pPr algn="ctr"/>
            <a:r>
              <a:rPr lang="zh-CN" altLang="en-US" sz="2000" dirty="0">
                <a:solidFill>
                  <a:schemeClr val="accent6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地点 </a:t>
            </a:r>
            <a:r>
              <a:rPr lang="en-US" altLang="zh-CN" sz="2000" dirty="0">
                <a:solidFill>
                  <a:schemeClr val="accent6">
                    <a:lumMod val="75000"/>
                  </a:schemeClr>
                </a:solidFill>
              </a:rPr>
              <a:t>(Address): Cary Alliance Church</a:t>
            </a:r>
          </a:p>
          <a:p>
            <a:pPr algn="ctr"/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4108 Ten </a:t>
            </a:r>
            <a:r>
              <a:rPr lang="nl-NL" sz="2000" dirty="0" err="1">
                <a:solidFill>
                  <a:schemeClr val="accent6">
                    <a:lumMod val="75000"/>
                  </a:schemeClr>
                </a:solidFill>
              </a:rPr>
              <a:t>Ten</a:t>
            </a:r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 Road, Apex, NC 27539</a:t>
            </a:r>
            <a:endParaRPr lang="en-US" altLang="zh-CN" sz="20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altLang="zh-CN" sz="20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zh-CN" altLang="en-US" sz="2000" dirty="0">
                <a:solidFill>
                  <a:schemeClr val="accent6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日期</a:t>
            </a:r>
            <a:r>
              <a:rPr lang="zh-CN" altLang="en-U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2000" dirty="0">
                <a:solidFill>
                  <a:schemeClr val="accent6">
                    <a:lumMod val="75000"/>
                  </a:schemeClr>
                </a:solidFill>
              </a:rPr>
              <a:t>(Date):01/18/2026, Sunday</a:t>
            </a:r>
          </a:p>
          <a:p>
            <a:pPr algn="ctr"/>
            <a:endParaRPr lang="en-US" altLang="zh-CN" sz="20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zh-CN" altLang="en-US" sz="2000" dirty="0">
                <a:solidFill>
                  <a:schemeClr val="accent6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时间</a:t>
            </a:r>
            <a:r>
              <a:rPr lang="zh-CN" altLang="en-U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2000" dirty="0">
                <a:solidFill>
                  <a:schemeClr val="accent6">
                    <a:lumMod val="75000"/>
                  </a:schemeClr>
                </a:solidFill>
              </a:rPr>
              <a:t>(Time):2:00PM-4:00PM</a:t>
            </a:r>
          </a:p>
          <a:p>
            <a:pPr algn="ctr"/>
            <a:endParaRPr lang="en-US" sz="24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33771D9-1CF4-E5EC-4860-CEA0D5794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85" y="48586"/>
            <a:ext cx="156954" cy="29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7686" tIns="38843" rIns="77686" bIns="38843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383"/>
          </a:p>
        </p:txBody>
      </p:sp>
      <p:pic>
        <p:nvPicPr>
          <p:cNvPr id="6" name="Graphic 1">
            <a:extLst>
              <a:ext uri="{FF2B5EF4-FFF2-40B4-BE49-F238E27FC236}">
                <a16:creationId xmlns:a16="http://schemas.microsoft.com/office/drawing/2014/main" id="{08CBFDBC-10A5-FC4F-80D1-E8D7EE61E76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t="28110" r="14423" b="26496"/>
          <a:stretch/>
        </p:blipFill>
        <p:spPr bwMode="auto">
          <a:xfrm>
            <a:off x="1834814" y="468300"/>
            <a:ext cx="3314752" cy="98869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65718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1986</TotalTime>
  <Words>81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Yu Gothic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admin2025</dc:creator>
  <cp:lastModifiedBy>admin2025</cp:lastModifiedBy>
  <cp:revision>5</cp:revision>
  <dcterms:created xsi:type="dcterms:W3CDTF">2026-01-01T18:10:30Z</dcterms:created>
  <dcterms:modified xsi:type="dcterms:W3CDTF">2026-01-03T03:16:52Z</dcterms:modified>
</cp:coreProperties>
</file>